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72" r:id="rId5"/>
    <p:sldId id="267" r:id="rId6"/>
    <p:sldId id="273" r:id="rId7"/>
    <p:sldId id="274" r:id="rId8"/>
    <p:sldId id="269" r:id="rId9"/>
    <p:sldId id="278" r:id="rId10"/>
    <p:sldId id="275" r:id="rId11"/>
    <p:sldId id="276" r:id="rId12"/>
    <p:sldId id="277" r:id="rId13"/>
    <p:sldId id="279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1C8CA-4260-4A47-A8E9-07C793BAD75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CB5EA3-196E-464A-9455-A2066A04D568}">
      <dgm:prSet/>
      <dgm:spPr/>
      <dgm:t>
        <a:bodyPr/>
        <a:lstStyle/>
        <a:p>
          <a:r>
            <a:rPr lang="nl-BE" dirty="0"/>
            <a:t>54 verschillende afbeelding – meer dan 10 miljoen combinaties!</a:t>
          </a:r>
          <a:endParaRPr lang="en-US" dirty="0"/>
        </a:p>
      </dgm:t>
    </dgm:pt>
    <dgm:pt modelId="{5724ECC4-49B6-49ED-B5C8-23CBB2720646}" type="parTrans" cxnId="{0CE19BF9-FC51-4FEA-97EF-D8C0642930EA}">
      <dgm:prSet/>
      <dgm:spPr/>
      <dgm:t>
        <a:bodyPr/>
        <a:lstStyle/>
        <a:p>
          <a:endParaRPr lang="en-US"/>
        </a:p>
      </dgm:t>
    </dgm:pt>
    <dgm:pt modelId="{4B0ED34B-B5AB-4B30-8EC5-65D63AC92E06}" type="sibTrans" cxnId="{0CE19BF9-FC51-4FEA-97EF-D8C0642930EA}">
      <dgm:prSet/>
      <dgm:spPr/>
      <dgm:t>
        <a:bodyPr/>
        <a:lstStyle/>
        <a:p>
          <a:endParaRPr lang="en-US"/>
        </a:p>
      </dgm:t>
    </dgm:pt>
    <dgm:pt modelId="{794DCAFA-E46A-48F1-BA8F-68136543BB87}">
      <dgm:prSet/>
      <dgm:spPr/>
      <dgm:t>
        <a:bodyPr/>
        <a:lstStyle/>
        <a:p>
          <a:r>
            <a:rPr lang="nl-BE" dirty="0"/>
            <a:t>1x werpen </a:t>
          </a:r>
        </a:p>
        <a:p>
          <a:r>
            <a:rPr lang="nl-BE" dirty="0"/>
            <a:t>9 afbeeldingen per groepje </a:t>
          </a:r>
          <a:endParaRPr lang="en-US" dirty="0"/>
        </a:p>
      </dgm:t>
    </dgm:pt>
    <dgm:pt modelId="{DDB7CF2B-1A0B-45A5-B5DA-AFAAD50D3B2E}" type="parTrans" cxnId="{337E7E26-B429-43C8-9DE4-48CC2B263783}">
      <dgm:prSet/>
      <dgm:spPr/>
      <dgm:t>
        <a:bodyPr/>
        <a:lstStyle/>
        <a:p>
          <a:endParaRPr lang="en-US"/>
        </a:p>
      </dgm:t>
    </dgm:pt>
    <dgm:pt modelId="{9B464436-64AD-4071-88D7-6C655C796AEB}" type="sibTrans" cxnId="{337E7E26-B429-43C8-9DE4-48CC2B263783}">
      <dgm:prSet/>
      <dgm:spPr/>
      <dgm:t>
        <a:bodyPr/>
        <a:lstStyle/>
        <a:p>
          <a:endParaRPr lang="en-US"/>
        </a:p>
      </dgm:t>
    </dgm:pt>
    <dgm:pt modelId="{B0185ABA-098A-4AD1-BAF2-5E2AAD7D61AF}">
      <dgm:prSet/>
      <dgm:spPr/>
      <dgm:t>
        <a:bodyPr/>
        <a:lstStyle/>
        <a:p>
          <a:r>
            <a:rPr lang="nl-BE" dirty="0"/>
            <a:t>3 voor het begin</a:t>
          </a:r>
          <a:endParaRPr lang="en-US" dirty="0"/>
        </a:p>
      </dgm:t>
    </dgm:pt>
    <dgm:pt modelId="{FF0AD24B-9D08-4AE4-B03E-3792EB7BBE18}" type="parTrans" cxnId="{1F044DBD-91B4-46B9-BC52-2264DC66D318}">
      <dgm:prSet/>
      <dgm:spPr/>
      <dgm:t>
        <a:bodyPr/>
        <a:lstStyle/>
        <a:p>
          <a:endParaRPr lang="en-US"/>
        </a:p>
      </dgm:t>
    </dgm:pt>
    <dgm:pt modelId="{88F17031-C0DC-4B00-AA96-A3887983462A}" type="sibTrans" cxnId="{1F044DBD-91B4-46B9-BC52-2264DC66D318}">
      <dgm:prSet/>
      <dgm:spPr/>
      <dgm:t>
        <a:bodyPr/>
        <a:lstStyle/>
        <a:p>
          <a:endParaRPr lang="en-US"/>
        </a:p>
      </dgm:t>
    </dgm:pt>
    <dgm:pt modelId="{2B19FDBD-95C1-430D-B78F-356CABE37764}">
      <dgm:prSet/>
      <dgm:spPr/>
      <dgm:t>
        <a:bodyPr/>
        <a:lstStyle/>
        <a:p>
          <a:r>
            <a:rPr lang="nl-BE"/>
            <a:t>3 voor het midden</a:t>
          </a:r>
          <a:endParaRPr lang="en-US"/>
        </a:p>
      </dgm:t>
    </dgm:pt>
    <dgm:pt modelId="{4B79E30D-3156-4ABE-9C3D-8619C5D62629}" type="parTrans" cxnId="{AF31065C-3C2A-4CE8-86BA-8558B4A0FDC0}">
      <dgm:prSet/>
      <dgm:spPr/>
      <dgm:t>
        <a:bodyPr/>
        <a:lstStyle/>
        <a:p>
          <a:endParaRPr lang="en-US"/>
        </a:p>
      </dgm:t>
    </dgm:pt>
    <dgm:pt modelId="{FD624CAC-8A1E-41C2-B7A4-54D7E110D658}" type="sibTrans" cxnId="{AF31065C-3C2A-4CE8-86BA-8558B4A0FDC0}">
      <dgm:prSet/>
      <dgm:spPr/>
      <dgm:t>
        <a:bodyPr/>
        <a:lstStyle/>
        <a:p>
          <a:endParaRPr lang="en-US"/>
        </a:p>
      </dgm:t>
    </dgm:pt>
    <dgm:pt modelId="{0EC3BE3B-6402-49AB-882F-C3FAC15A8FEB}">
      <dgm:prSet/>
      <dgm:spPr/>
      <dgm:t>
        <a:bodyPr/>
        <a:lstStyle/>
        <a:p>
          <a:r>
            <a:rPr lang="nl-BE" dirty="0"/>
            <a:t>3 voor het einde</a:t>
          </a:r>
          <a:endParaRPr lang="en-US" dirty="0"/>
        </a:p>
      </dgm:t>
    </dgm:pt>
    <dgm:pt modelId="{F839EFEB-0463-4D57-B935-2F35148DEC3E}" type="parTrans" cxnId="{D90B2AAD-9F7C-4E48-8186-1F949921729B}">
      <dgm:prSet/>
      <dgm:spPr/>
      <dgm:t>
        <a:bodyPr/>
        <a:lstStyle/>
        <a:p>
          <a:endParaRPr lang="en-US"/>
        </a:p>
      </dgm:t>
    </dgm:pt>
    <dgm:pt modelId="{E6057923-6EE7-45F2-B108-A7425F87F2FF}" type="sibTrans" cxnId="{D90B2AAD-9F7C-4E48-8186-1F949921729B}">
      <dgm:prSet/>
      <dgm:spPr/>
      <dgm:t>
        <a:bodyPr/>
        <a:lstStyle/>
        <a:p>
          <a:endParaRPr lang="en-US"/>
        </a:p>
      </dgm:t>
    </dgm:pt>
    <dgm:pt modelId="{4A9DE203-5B4F-40A3-B943-1EA6CBC549C7}" type="pres">
      <dgm:prSet presAssocID="{4C51C8CA-4260-4A47-A8E9-07C793BAD7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315510-8DC1-4F85-92FF-19BD28762AD2}" type="pres">
      <dgm:prSet presAssocID="{1CCB5EA3-196E-464A-9455-A2066A04D568}" presName="root1" presStyleCnt="0"/>
      <dgm:spPr/>
    </dgm:pt>
    <dgm:pt modelId="{83CB1495-E171-49F1-A708-7253A5B544C8}" type="pres">
      <dgm:prSet presAssocID="{1CCB5EA3-196E-464A-9455-A2066A04D568}" presName="LevelOneTextNode" presStyleLbl="node0" presStyleIdx="0" presStyleCnt="2">
        <dgm:presLayoutVars>
          <dgm:chPref val="3"/>
        </dgm:presLayoutVars>
      </dgm:prSet>
      <dgm:spPr/>
    </dgm:pt>
    <dgm:pt modelId="{8CA0F048-B139-4775-B640-BF2254895154}" type="pres">
      <dgm:prSet presAssocID="{1CCB5EA3-196E-464A-9455-A2066A04D568}" presName="level2hierChild" presStyleCnt="0"/>
      <dgm:spPr/>
    </dgm:pt>
    <dgm:pt modelId="{CFEE86E4-C16C-42A3-90A6-9DAC62E93C6D}" type="pres">
      <dgm:prSet presAssocID="{794DCAFA-E46A-48F1-BA8F-68136543BB87}" presName="root1" presStyleCnt="0"/>
      <dgm:spPr/>
    </dgm:pt>
    <dgm:pt modelId="{E90B6C30-810D-4605-9C28-B09BAFE19A2A}" type="pres">
      <dgm:prSet presAssocID="{794DCAFA-E46A-48F1-BA8F-68136543BB87}" presName="LevelOneTextNode" presStyleLbl="node0" presStyleIdx="1" presStyleCnt="2">
        <dgm:presLayoutVars>
          <dgm:chPref val="3"/>
        </dgm:presLayoutVars>
      </dgm:prSet>
      <dgm:spPr/>
    </dgm:pt>
    <dgm:pt modelId="{CB8F4321-401E-47A2-B3B1-E3F5A1DB60B4}" type="pres">
      <dgm:prSet presAssocID="{794DCAFA-E46A-48F1-BA8F-68136543BB87}" presName="level2hierChild" presStyleCnt="0"/>
      <dgm:spPr/>
    </dgm:pt>
    <dgm:pt modelId="{D1C59079-E89E-4360-A4D8-4472D92EAADE}" type="pres">
      <dgm:prSet presAssocID="{FF0AD24B-9D08-4AE4-B03E-3792EB7BBE18}" presName="conn2-1" presStyleLbl="parChTrans1D2" presStyleIdx="0" presStyleCnt="3"/>
      <dgm:spPr/>
    </dgm:pt>
    <dgm:pt modelId="{A6BBF555-A202-4530-8A5A-BF1BD9054F53}" type="pres">
      <dgm:prSet presAssocID="{FF0AD24B-9D08-4AE4-B03E-3792EB7BBE18}" presName="connTx" presStyleLbl="parChTrans1D2" presStyleIdx="0" presStyleCnt="3"/>
      <dgm:spPr/>
    </dgm:pt>
    <dgm:pt modelId="{ED5B5B44-9B46-42F9-B15E-3C92D0D70EEA}" type="pres">
      <dgm:prSet presAssocID="{B0185ABA-098A-4AD1-BAF2-5E2AAD7D61AF}" presName="root2" presStyleCnt="0"/>
      <dgm:spPr/>
    </dgm:pt>
    <dgm:pt modelId="{B3D23A4B-0639-44BD-AD45-27A009829263}" type="pres">
      <dgm:prSet presAssocID="{B0185ABA-098A-4AD1-BAF2-5E2AAD7D61AF}" presName="LevelTwoTextNode" presStyleLbl="node2" presStyleIdx="0" presStyleCnt="3">
        <dgm:presLayoutVars>
          <dgm:chPref val="3"/>
        </dgm:presLayoutVars>
      </dgm:prSet>
      <dgm:spPr/>
    </dgm:pt>
    <dgm:pt modelId="{1B57D2C5-4775-496C-8F6B-8D8F1EAC8356}" type="pres">
      <dgm:prSet presAssocID="{B0185ABA-098A-4AD1-BAF2-5E2AAD7D61AF}" presName="level3hierChild" presStyleCnt="0"/>
      <dgm:spPr/>
    </dgm:pt>
    <dgm:pt modelId="{2781998D-78E9-44C2-B313-A85BAA670140}" type="pres">
      <dgm:prSet presAssocID="{4B79E30D-3156-4ABE-9C3D-8619C5D62629}" presName="conn2-1" presStyleLbl="parChTrans1D2" presStyleIdx="1" presStyleCnt="3"/>
      <dgm:spPr/>
    </dgm:pt>
    <dgm:pt modelId="{2AB47BFD-B6E4-4494-A6D3-0897DF44FB03}" type="pres">
      <dgm:prSet presAssocID="{4B79E30D-3156-4ABE-9C3D-8619C5D62629}" presName="connTx" presStyleLbl="parChTrans1D2" presStyleIdx="1" presStyleCnt="3"/>
      <dgm:spPr/>
    </dgm:pt>
    <dgm:pt modelId="{A08BCD4E-4A29-48B2-810E-CD7FA12A4B74}" type="pres">
      <dgm:prSet presAssocID="{2B19FDBD-95C1-430D-B78F-356CABE37764}" presName="root2" presStyleCnt="0"/>
      <dgm:spPr/>
    </dgm:pt>
    <dgm:pt modelId="{2717702D-D4CF-49CA-BE3D-0178E8DC06A8}" type="pres">
      <dgm:prSet presAssocID="{2B19FDBD-95C1-430D-B78F-356CABE37764}" presName="LevelTwoTextNode" presStyleLbl="node2" presStyleIdx="1" presStyleCnt="3">
        <dgm:presLayoutVars>
          <dgm:chPref val="3"/>
        </dgm:presLayoutVars>
      </dgm:prSet>
      <dgm:spPr/>
    </dgm:pt>
    <dgm:pt modelId="{CD10ABF1-CD66-41B4-B3EB-A166ECDFCA52}" type="pres">
      <dgm:prSet presAssocID="{2B19FDBD-95C1-430D-B78F-356CABE37764}" presName="level3hierChild" presStyleCnt="0"/>
      <dgm:spPr/>
    </dgm:pt>
    <dgm:pt modelId="{13118AA2-E7C8-42A3-8A63-752E4795C443}" type="pres">
      <dgm:prSet presAssocID="{F839EFEB-0463-4D57-B935-2F35148DEC3E}" presName="conn2-1" presStyleLbl="parChTrans1D2" presStyleIdx="2" presStyleCnt="3"/>
      <dgm:spPr/>
    </dgm:pt>
    <dgm:pt modelId="{2792B701-E416-4A7F-AADB-AAD3B5718681}" type="pres">
      <dgm:prSet presAssocID="{F839EFEB-0463-4D57-B935-2F35148DEC3E}" presName="connTx" presStyleLbl="parChTrans1D2" presStyleIdx="2" presStyleCnt="3"/>
      <dgm:spPr/>
    </dgm:pt>
    <dgm:pt modelId="{C4B4902F-FA2F-482D-A941-5199A5D1151E}" type="pres">
      <dgm:prSet presAssocID="{0EC3BE3B-6402-49AB-882F-C3FAC15A8FEB}" presName="root2" presStyleCnt="0"/>
      <dgm:spPr/>
    </dgm:pt>
    <dgm:pt modelId="{79E9D8B9-1178-421D-AE16-E03352BEAB16}" type="pres">
      <dgm:prSet presAssocID="{0EC3BE3B-6402-49AB-882F-C3FAC15A8FEB}" presName="LevelTwoTextNode" presStyleLbl="node2" presStyleIdx="2" presStyleCnt="3">
        <dgm:presLayoutVars>
          <dgm:chPref val="3"/>
        </dgm:presLayoutVars>
      </dgm:prSet>
      <dgm:spPr/>
    </dgm:pt>
    <dgm:pt modelId="{B7C7D07A-4164-4E2C-A59B-FA625718FACB}" type="pres">
      <dgm:prSet presAssocID="{0EC3BE3B-6402-49AB-882F-C3FAC15A8FEB}" presName="level3hierChild" presStyleCnt="0"/>
      <dgm:spPr/>
    </dgm:pt>
  </dgm:ptLst>
  <dgm:cxnLst>
    <dgm:cxn modelId="{32B42A19-136B-4E9A-8048-D7AFF71205C0}" type="presOf" srcId="{B0185ABA-098A-4AD1-BAF2-5E2AAD7D61AF}" destId="{B3D23A4B-0639-44BD-AD45-27A009829263}" srcOrd="0" destOrd="0" presId="urn:microsoft.com/office/officeart/2005/8/layout/hierarchy2"/>
    <dgm:cxn modelId="{5A66ED21-9FD5-4551-A9AD-F2CC5779BA7F}" type="presOf" srcId="{FF0AD24B-9D08-4AE4-B03E-3792EB7BBE18}" destId="{A6BBF555-A202-4530-8A5A-BF1BD9054F53}" srcOrd="1" destOrd="0" presId="urn:microsoft.com/office/officeart/2005/8/layout/hierarchy2"/>
    <dgm:cxn modelId="{337E7E26-B429-43C8-9DE4-48CC2B263783}" srcId="{4C51C8CA-4260-4A47-A8E9-07C793BAD751}" destId="{794DCAFA-E46A-48F1-BA8F-68136543BB87}" srcOrd="1" destOrd="0" parTransId="{DDB7CF2B-1A0B-45A5-B5DA-AFAAD50D3B2E}" sibTransId="{9B464436-64AD-4071-88D7-6C655C796AEB}"/>
    <dgm:cxn modelId="{8C754338-424A-400E-B8A3-B4692138D0A8}" type="presOf" srcId="{4B79E30D-3156-4ABE-9C3D-8619C5D62629}" destId="{2AB47BFD-B6E4-4494-A6D3-0897DF44FB03}" srcOrd="1" destOrd="0" presId="urn:microsoft.com/office/officeart/2005/8/layout/hierarchy2"/>
    <dgm:cxn modelId="{AF31065C-3C2A-4CE8-86BA-8558B4A0FDC0}" srcId="{794DCAFA-E46A-48F1-BA8F-68136543BB87}" destId="{2B19FDBD-95C1-430D-B78F-356CABE37764}" srcOrd="1" destOrd="0" parTransId="{4B79E30D-3156-4ABE-9C3D-8619C5D62629}" sibTransId="{FD624CAC-8A1E-41C2-B7A4-54D7E110D658}"/>
    <dgm:cxn modelId="{98B53854-233F-4190-AAD2-E13CF93231BD}" type="presOf" srcId="{F839EFEB-0463-4D57-B935-2F35148DEC3E}" destId="{13118AA2-E7C8-42A3-8A63-752E4795C443}" srcOrd="0" destOrd="0" presId="urn:microsoft.com/office/officeart/2005/8/layout/hierarchy2"/>
    <dgm:cxn modelId="{76D62C7B-8ADC-47CB-8600-2D658263A219}" type="presOf" srcId="{1CCB5EA3-196E-464A-9455-A2066A04D568}" destId="{83CB1495-E171-49F1-A708-7253A5B544C8}" srcOrd="0" destOrd="0" presId="urn:microsoft.com/office/officeart/2005/8/layout/hierarchy2"/>
    <dgm:cxn modelId="{94C7198C-299F-426A-906D-25FB875821F9}" type="presOf" srcId="{F839EFEB-0463-4D57-B935-2F35148DEC3E}" destId="{2792B701-E416-4A7F-AADB-AAD3B5718681}" srcOrd="1" destOrd="0" presId="urn:microsoft.com/office/officeart/2005/8/layout/hierarchy2"/>
    <dgm:cxn modelId="{5AF53493-5232-426E-8349-5E1996AD451F}" type="presOf" srcId="{FF0AD24B-9D08-4AE4-B03E-3792EB7BBE18}" destId="{D1C59079-E89E-4360-A4D8-4472D92EAADE}" srcOrd="0" destOrd="0" presId="urn:microsoft.com/office/officeart/2005/8/layout/hierarchy2"/>
    <dgm:cxn modelId="{D6A14C96-2B09-4A91-A963-ABC7623B427B}" type="presOf" srcId="{4B79E30D-3156-4ABE-9C3D-8619C5D62629}" destId="{2781998D-78E9-44C2-B313-A85BAA670140}" srcOrd="0" destOrd="0" presId="urn:microsoft.com/office/officeart/2005/8/layout/hierarchy2"/>
    <dgm:cxn modelId="{D90B2AAD-9F7C-4E48-8186-1F949921729B}" srcId="{794DCAFA-E46A-48F1-BA8F-68136543BB87}" destId="{0EC3BE3B-6402-49AB-882F-C3FAC15A8FEB}" srcOrd="2" destOrd="0" parTransId="{F839EFEB-0463-4D57-B935-2F35148DEC3E}" sibTransId="{E6057923-6EE7-45F2-B108-A7425F87F2FF}"/>
    <dgm:cxn modelId="{B81391B5-F329-4C24-A89D-B0E172DE5172}" type="presOf" srcId="{4C51C8CA-4260-4A47-A8E9-07C793BAD751}" destId="{4A9DE203-5B4F-40A3-B943-1EA6CBC549C7}" srcOrd="0" destOrd="0" presId="urn:microsoft.com/office/officeart/2005/8/layout/hierarchy2"/>
    <dgm:cxn modelId="{1F044DBD-91B4-46B9-BC52-2264DC66D318}" srcId="{794DCAFA-E46A-48F1-BA8F-68136543BB87}" destId="{B0185ABA-098A-4AD1-BAF2-5E2AAD7D61AF}" srcOrd="0" destOrd="0" parTransId="{FF0AD24B-9D08-4AE4-B03E-3792EB7BBE18}" sibTransId="{88F17031-C0DC-4B00-AA96-A3887983462A}"/>
    <dgm:cxn modelId="{9E04B3D8-831D-462A-A094-3C64E4F49669}" type="presOf" srcId="{0EC3BE3B-6402-49AB-882F-C3FAC15A8FEB}" destId="{79E9D8B9-1178-421D-AE16-E03352BEAB16}" srcOrd="0" destOrd="0" presId="urn:microsoft.com/office/officeart/2005/8/layout/hierarchy2"/>
    <dgm:cxn modelId="{91756BDF-4125-45ED-8815-20B15F476CDA}" type="presOf" srcId="{794DCAFA-E46A-48F1-BA8F-68136543BB87}" destId="{E90B6C30-810D-4605-9C28-B09BAFE19A2A}" srcOrd="0" destOrd="0" presId="urn:microsoft.com/office/officeart/2005/8/layout/hierarchy2"/>
    <dgm:cxn modelId="{0CE19BF9-FC51-4FEA-97EF-D8C0642930EA}" srcId="{4C51C8CA-4260-4A47-A8E9-07C793BAD751}" destId="{1CCB5EA3-196E-464A-9455-A2066A04D568}" srcOrd="0" destOrd="0" parTransId="{5724ECC4-49B6-49ED-B5C8-23CBB2720646}" sibTransId="{4B0ED34B-B5AB-4B30-8EC5-65D63AC92E06}"/>
    <dgm:cxn modelId="{B0961BFC-F280-4565-BA12-713DEC22BD42}" type="presOf" srcId="{2B19FDBD-95C1-430D-B78F-356CABE37764}" destId="{2717702D-D4CF-49CA-BE3D-0178E8DC06A8}" srcOrd="0" destOrd="0" presId="urn:microsoft.com/office/officeart/2005/8/layout/hierarchy2"/>
    <dgm:cxn modelId="{494F3514-E3BB-4100-8D80-44E78C0B5E7F}" type="presParOf" srcId="{4A9DE203-5B4F-40A3-B943-1EA6CBC549C7}" destId="{BB315510-8DC1-4F85-92FF-19BD28762AD2}" srcOrd="0" destOrd="0" presId="urn:microsoft.com/office/officeart/2005/8/layout/hierarchy2"/>
    <dgm:cxn modelId="{9551DBF9-EB68-45DB-9F58-20F7149FA862}" type="presParOf" srcId="{BB315510-8DC1-4F85-92FF-19BD28762AD2}" destId="{83CB1495-E171-49F1-A708-7253A5B544C8}" srcOrd="0" destOrd="0" presId="urn:microsoft.com/office/officeart/2005/8/layout/hierarchy2"/>
    <dgm:cxn modelId="{BE99D9F2-2FDF-4055-A6E1-67F537DF23E9}" type="presParOf" srcId="{BB315510-8DC1-4F85-92FF-19BD28762AD2}" destId="{8CA0F048-B139-4775-B640-BF2254895154}" srcOrd="1" destOrd="0" presId="urn:microsoft.com/office/officeart/2005/8/layout/hierarchy2"/>
    <dgm:cxn modelId="{2B68A19D-B07C-4B3B-AB3B-200C6E48FA8D}" type="presParOf" srcId="{4A9DE203-5B4F-40A3-B943-1EA6CBC549C7}" destId="{CFEE86E4-C16C-42A3-90A6-9DAC62E93C6D}" srcOrd="1" destOrd="0" presId="urn:microsoft.com/office/officeart/2005/8/layout/hierarchy2"/>
    <dgm:cxn modelId="{C746DFE5-369B-4866-A833-7855182FDA7F}" type="presParOf" srcId="{CFEE86E4-C16C-42A3-90A6-9DAC62E93C6D}" destId="{E90B6C30-810D-4605-9C28-B09BAFE19A2A}" srcOrd="0" destOrd="0" presId="urn:microsoft.com/office/officeart/2005/8/layout/hierarchy2"/>
    <dgm:cxn modelId="{F21F3751-52AD-4FB5-B480-E1D10079B135}" type="presParOf" srcId="{CFEE86E4-C16C-42A3-90A6-9DAC62E93C6D}" destId="{CB8F4321-401E-47A2-B3B1-E3F5A1DB60B4}" srcOrd="1" destOrd="0" presId="urn:microsoft.com/office/officeart/2005/8/layout/hierarchy2"/>
    <dgm:cxn modelId="{714F42A8-D922-4C7C-8BEE-414418BBCE7E}" type="presParOf" srcId="{CB8F4321-401E-47A2-B3B1-E3F5A1DB60B4}" destId="{D1C59079-E89E-4360-A4D8-4472D92EAADE}" srcOrd="0" destOrd="0" presId="urn:microsoft.com/office/officeart/2005/8/layout/hierarchy2"/>
    <dgm:cxn modelId="{CB46CB21-65E5-478C-B514-A43D3998F4C7}" type="presParOf" srcId="{D1C59079-E89E-4360-A4D8-4472D92EAADE}" destId="{A6BBF555-A202-4530-8A5A-BF1BD9054F53}" srcOrd="0" destOrd="0" presId="urn:microsoft.com/office/officeart/2005/8/layout/hierarchy2"/>
    <dgm:cxn modelId="{1B0A3F55-4548-4C12-A109-5481747AE8A0}" type="presParOf" srcId="{CB8F4321-401E-47A2-B3B1-E3F5A1DB60B4}" destId="{ED5B5B44-9B46-42F9-B15E-3C92D0D70EEA}" srcOrd="1" destOrd="0" presId="urn:microsoft.com/office/officeart/2005/8/layout/hierarchy2"/>
    <dgm:cxn modelId="{F09FA37E-46FE-4AF4-BCF3-5ED29A1174F2}" type="presParOf" srcId="{ED5B5B44-9B46-42F9-B15E-3C92D0D70EEA}" destId="{B3D23A4B-0639-44BD-AD45-27A009829263}" srcOrd="0" destOrd="0" presId="urn:microsoft.com/office/officeart/2005/8/layout/hierarchy2"/>
    <dgm:cxn modelId="{9783CE71-034E-4C91-BE91-8B35B93F15C7}" type="presParOf" srcId="{ED5B5B44-9B46-42F9-B15E-3C92D0D70EEA}" destId="{1B57D2C5-4775-496C-8F6B-8D8F1EAC8356}" srcOrd="1" destOrd="0" presId="urn:microsoft.com/office/officeart/2005/8/layout/hierarchy2"/>
    <dgm:cxn modelId="{623CF30F-D864-42D5-9F37-264CB3346B20}" type="presParOf" srcId="{CB8F4321-401E-47A2-B3B1-E3F5A1DB60B4}" destId="{2781998D-78E9-44C2-B313-A85BAA670140}" srcOrd="2" destOrd="0" presId="urn:microsoft.com/office/officeart/2005/8/layout/hierarchy2"/>
    <dgm:cxn modelId="{C385005F-D198-451B-A58D-5C6174A4CE97}" type="presParOf" srcId="{2781998D-78E9-44C2-B313-A85BAA670140}" destId="{2AB47BFD-B6E4-4494-A6D3-0897DF44FB03}" srcOrd="0" destOrd="0" presId="urn:microsoft.com/office/officeart/2005/8/layout/hierarchy2"/>
    <dgm:cxn modelId="{732BF2E6-BB02-494F-9E77-466D3626DE47}" type="presParOf" srcId="{CB8F4321-401E-47A2-B3B1-E3F5A1DB60B4}" destId="{A08BCD4E-4A29-48B2-810E-CD7FA12A4B74}" srcOrd="3" destOrd="0" presId="urn:microsoft.com/office/officeart/2005/8/layout/hierarchy2"/>
    <dgm:cxn modelId="{8FFA03C0-FF54-4170-9EB6-1D27A3C6E617}" type="presParOf" srcId="{A08BCD4E-4A29-48B2-810E-CD7FA12A4B74}" destId="{2717702D-D4CF-49CA-BE3D-0178E8DC06A8}" srcOrd="0" destOrd="0" presId="urn:microsoft.com/office/officeart/2005/8/layout/hierarchy2"/>
    <dgm:cxn modelId="{51D7057F-08F2-4DD0-92B0-C4269E900DC9}" type="presParOf" srcId="{A08BCD4E-4A29-48B2-810E-CD7FA12A4B74}" destId="{CD10ABF1-CD66-41B4-B3EB-A166ECDFCA52}" srcOrd="1" destOrd="0" presId="urn:microsoft.com/office/officeart/2005/8/layout/hierarchy2"/>
    <dgm:cxn modelId="{B43D0C98-72F2-4512-A3D5-115AEB4BD4C0}" type="presParOf" srcId="{CB8F4321-401E-47A2-B3B1-E3F5A1DB60B4}" destId="{13118AA2-E7C8-42A3-8A63-752E4795C443}" srcOrd="4" destOrd="0" presId="urn:microsoft.com/office/officeart/2005/8/layout/hierarchy2"/>
    <dgm:cxn modelId="{A8A76A61-8EF3-466E-A7AC-35F25800C056}" type="presParOf" srcId="{13118AA2-E7C8-42A3-8A63-752E4795C443}" destId="{2792B701-E416-4A7F-AADB-AAD3B5718681}" srcOrd="0" destOrd="0" presId="urn:microsoft.com/office/officeart/2005/8/layout/hierarchy2"/>
    <dgm:cxn modelId="{0212BF36-BBE9-42F6-88FF-CE8347A71FD6}" type="presParOf" srcId="{CB8F4321-401E-47A2-B3B1-E3F5A1DB60B4}" destId="{C4B4902F-FA2F-482D-A941-5199A5D1151E}" srcOrd="5" destOrd="0" presId="urn:microsoft.com/office/officeart/2005/8/layout/hierarchy2"/>
    <dgm:cxn modelId="{52EB237E-E121-4F43-BDD9-398F2DD7310F}" type="presParOf" srcId="{C4B4902F-FA2F-482D-A941-5199A5D1151E}" destId="{79E9D8B9-1178-421D-AE16-E03352BEAB16}" srcOrd="0" destOrd="0" presId="urn:microsoft.com/office/officeart/2005/8/layout/hierarchy2"/>
    <dgm:cxn modelId="{4FDD97DA-9F66-4FB8-8535-C49F6567ECA8}" type="presParOf" srcId="{C4B4902F-FA2F-482D-A941-5199A5D1151E}" destId="{B7C7D07A-4164-4E2C-A59B-FA625718F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1495-E171-49F1-A708-7253A5B544C8}">
      <dsp:nvSpPr>
        <dsp:cNvPr id="0" name=""/>
        <dsp:cNvSpPr/>
      </dsp:nvSpPr>
      <dsp:spPr>
        <a:xfrm>
          <a:off x="1021" y="842236"/>
          <a:ext cx="2420451" cy="12102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54 verschillende afbeelding – meer dan 10 miljoen combinaties!</a:t>
          </a:r>
          <a:endParaRPr lang="en-US" sz="1900" kern="1200" dirty="0"/>
        </a:p>
      </dsp:txBody>
      <dsp:txXfrm>
        <a:off x="36467" y="877682"/>
        <a:ext cx="2349559" cy="1139333"/>
      </dsp:txXfrm>
    </dsp:sp>
    <dsp:sp modelId="{E90B6C30-810D-4605-9C28-B09BAFE19A2A}">
      <dsp:nvSpPr>
        <dsp:cNvPr id="0" name=""/>
        <dsp:cNvSpPr/>
      </dsp:nvSpPr>
      <dsp:spPr>
        <a:xfrm>
          <a:off x="1021" y="2233996"/>
          <a:ext cx="2420451" cy="12102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1x werpen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9 afbeeldingen per groepje </a:t>
          </a:r>
          <a:endParaRPr lang="en-US" sz="1900" kern="1200" dirty="0"/>
        </a:p>
      </dsp:txBody>
      <dsp:txXfrm>
        <a:off x="36467" y="2269442"/>
        <a:ext cx="2349559" cy="1139333"/>
      </dsp:txXfrm>
    </dsp:sp>
    <dsp:sp modelId="{D1C59079-E89E-4360-A4D8-4472D92EAADE}">
      <dsp:nvSpPr>
        <dsp:cNvPr id="0" name=""/>
        <dsp:cNvSpPr/>
      </dsp:nvSpPr>
      <dsp:spPr>
        <a:xfrm rot="18289469">
          <a:off x="2057865" y="2124047"/>
          <a:ext cx="1695396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695396" y="191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63179" y="2100844"/>
        <a:ext cx="84769" cy="84769"/>
      </dsp:txXfrm>
    </dsp:sp>
    <dsp:sp modelId="{B3D23A4B-0639-44BD-AD45-27A009829263}">
      <dsp:nvSpPr>
        <dsp:cNvPr id="0" name=""/>
        <dsp:cNvSpPr/>
      </dsp:nvSpPr>
      <dsp:spPr>
        <a:xfrm>
          <a:off x="3389654" y="842236"/>
          <a:ext cx="2420451" cy="12102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3 voor het begin</a:t>
          </a:r>
          <a:endParaRPr lang="en-US" sz="1900" kern="1200" dirty="0"/>
        </a:p>
      </dsp:txBody>
      <dsp:txXfrm>
        <a:off x="3425100" y="877682"/>
        <a:ext cx="2349559" cy="1139333"/>
      </dsp:txXfrm>
    </dsp:sp>
    <dsp:sp modelId="{2781998D-78E9-44C2-B313-A85BAA670140}">
      <dsp:nvSpPr>
        <dsp:cNvPr id="0" name=""/>
        <dsp:cNvSpPr/>
      </dsp:nvSpPr>
      <dsp:spPr>
        <a:xfrm>
          <a:off x="2421473" y="2819927"/>
          <a:ext cx="968180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968180" y="191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1359" y="2814904"/>
        <a:ext cx="48409" cy="48409"/>
      </dsp:txXfrm>
    </dsp:sp>
    <dsp:sp modelId="{2717702D-D4CF-49CA-BE3D-0178E8DC06A8}">
      <dsp:nvSpPr>
        <dsp:cNvPr id="0" name=""/>
        <dsp:cNvSpPr/>
      </dsp:nvSpPr>
      <dsp:spPr>
        <a:xfrm>
          <a:off x="3389654" y="2233996"/>
          <a:ext cx="2420451" cy="12102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3 voor het midden</a:t>
          </a:r>
          <a:endParaRPr lang="en-US" sz="1900" kern="1200"/>
        </a:p>
      </dsp:txBody>
      <dsp:txXfrm>
        <a:off x="3425100" y="2269442"/>
        <a:ext cx="2349559" cy="1139333"/>
      </dsp:txXfrm>
    </dsp:sp>
    <dsp:sp modelId="{13118AA2-E7C8-42A3-8A63-752E4795C443}">
      <dsp:nvSpPr>
        <dsp:cNvPr id="0" name=""/>
        <dsp:cNvSpPr/>
      </dsp:nvSpPr>
      <dsp:spPr>
        <a:xfrm rot="3310531">
          <a:off x="2057865" y="3515807"/>
          <a:ext cx="1695396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695396" y="191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63179" y="3492604"/>
        <a:ext cx="84769" cy="84769"/>
      </dsp:txXfrm>
    </dsp:sp>
    <dsp:sp modelId="{79E9D8B9-1178-421D-AE16-E03352BEAB16}">
      <dsp:nvSpPr>
        <dsp:cNvPr id="0" name=""/>
        <dsp:cNvSpPr/>
      </dsp:nvSpPr>
      <dsp:spPr>
        <a:xfrm>
          <a:off x="3389654" y="3625756"/>
          <a:ext cx="2420451" cy="12102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3 voor het einde</a:t>
          </a:r>
          <a:endParaRPr lang="en-US" sz="1900" kern="1200" dirty="0"/>
        </a:p>
      </dsp:txBody>
      <dsp:txXfrm>
        <a:off x="3425100" y="3661202"/>
        <a:ext cx="2349559" cy="113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B6021-D3A4-FFBF-F502-BAF270C48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F4BCC1-198A-C8E9-779A-37A197FF6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575169-F8D4-82F2-EEE7-8FC29278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42D29-CD6C-00BF-5A04-CD82B60A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C04C35-721A-B48C-201C-2B773CAF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095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7A9E3-FC8C-8F77-4013-B481204E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82B461-1E2F-59C8-E611-74F77514C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E09EFF-7651-C3BC-5E42-8A508E5C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0E6553-FB12-C528-64AD-0CEF90EC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1AA36-4D5D-0C14-F553-CB194B7A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642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ED9726F-F919-E266-B332-E2A782FD1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980797-73E1-80D4-D10D-92C359E1A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A56DAE-A920-4BFD-52CA-12A8A17A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DCFE2-9905-89E7-EC31-79352891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89BADF-4D44-EAC3-878B-D40FD67E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758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378F-8316-53A4-6CFB-E937BE98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DA6B4A-6BE3-16B8-5478-5AED0A9E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EB9FBE-7206-DEDE-903B-A6040965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DA9487-53EF-7843-8EB1-7CE444AF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669F3B-A582-62EE-EE56-AEE01FED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152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1B023-1EE6-C62F-71BF-A3CCF60C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9B070-5F07-FB21-EF0E-9A6A7D49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29B2CA-84C9-2C43-EF83-D322B09E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00190F-7306-823A-579B-D718DB87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3A286A-F4A4-AFA6-DAAD-FD0C8FC3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0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830D9-2434-7607-5492-B17A2749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EEB10F-3C34-7AF0-E5BE-2020B1898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DDCC73-D263-B38D-E50A-B444344E5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5DF549-0DD4-7746-6BF1-61997EA1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4214B4-C0AD-ACFB-830C-CA154579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D846AE-F45D-6CE5-61C3-0D36D72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5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A9440-F3C6-1456-5F48-5C87168B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B49E6-3D8F-4639-75C4-DA9EA68F5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478087-98CB-9887-007A-B86554F54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494BA7-5E68-4210-EA66-7003A7B2F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55C6D9-8B49-C274-D540-7D238E56B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5ADA9D-657A-9DF8-7C1E-3A2B9418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3F020A-D6DB-2D7F-A34D-C5C58FBF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70D93B1-60F0-1861-E363-9FD97A3A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22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7154-F9F9-390B-C5D1-B645BD80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B8D06D-A7B9-AB72-6DC3-27DDF80A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F876DC-EC78-B2C9-73FE-9CBC125A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61367-D293-88E2-1D8E-9014368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23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9D2434-81C6-3063-68D0-6AFE5B8E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EAE1DC-3CCB-D3FC-B893-1B419300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D5A1F6-BE05-0439-8191-533C27AA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85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A4049-7024-B29F-F33B-FC4473C9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76AF93-5486-5DA6-FBA9-E712B171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18C4C8-3DF8-1BF0-7E17-705922748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9A3EB8-4B4C-2D73-3DCE-F50C4EBB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4AB49E-5BB9-84B6-65C6-453E8D18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AFE1E6-11AD-C42D-A6AE-1CDFC58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48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3B94C-C549-D851-5DBE-2A4ACF6D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B6C0645-E6A7-6BEE-33D6-7679A93B4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205B02-C38C-9F97-AC12-73469E20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1326B9-6F6E-7652-834A-C4C94741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BF8497-95CD-0F9D-55DA-F472E9C4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31CB18-72DE-3A3B-614E-22FDE614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22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E4A1B9-05DC-304B-734E-15B0202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7A153E-A282-E699-082D-EAEA75541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A9E309-C1EF-B49D-3845-EF3F3E891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50FF2F-B4BD-4205-9A8B-C377ED13F4BF}" type="datetimeFigureOut">
              <a:rPr lang="nl-BE" smtClean="0"/>
              <a:t>13/01/2026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750F3C-FDCF-8120-3C65-DE00D3167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0D5544-CFF8-6B2E-9FB9-E686EA5F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9AD876-AFD7-4C7C-AB88-67B3FDBC0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431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CsP_ssh0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HRneD3cmA" TargetMode="External"/><Relationship Id="rId2" Type="http://schemas.openxmlformats.org/officeDocument/2006/relationships/hyperlink" Target="https://www.youtube.com/watch?v=laCsP_ssh0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384E8C-DB82-6122-E61F-1E5F8EFB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Amore di Amore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0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F20224-719A-F5DA-4685-E3DDA542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personages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8C19A8-7F41-4263-F557-B939C67C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457200">
              <a:buFont typeface="+mj-lt"/>
              <a:buAutoNum type="arabicPeriod"/>
            </a:pPr>
            <a:endParaRPr lang="en-US" sz="2400" dirty="0"/>
          </a:p>
          <a:p>
            <a:pPr marL="685800" indent="-457200">
              <a:buFont typeface="+mj-lt"/>
              <a:buAutoNum type="arabicPeriod"/>
            </a:pPr>
            <a:r>
              <a:rPr lang="en-US" sz="2400" dirty="0"/>
              <a:t>Lucia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/>
              <a:t>Jamieson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/>
              <a:t>Giacomo Casanova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/>
              <a:t>Monsieur Louis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/>
              <a:t>Monsieur de </a:t>
            </a:r>
            <a:r>
              <a:rPr lang="en-US" sz="2400" dirty="0" err="1"/>
              <a:t>Pompignac</a:t>
            </a:r>
            <a:endParaRPr lang="en-US" sz="2400" dirty="0"/>
          </a:p>
          <a:p>
            <a:pPr marL="685800" indent="-457200">
              <a:buFont typeface="+mj-lt"/>
              <a:buAutoNum type="arabicPeriod"/>
            </a:pPr>
            <a:r>
              <a:rPr lang="en-US" sz="2400" dirty="0" err="1"/>
              <a:t>Zélide</a:t>
            </a:r>
            <a:endParaRPr lang="en-US" sz="2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85A58C1-BFF5-09BD-9BD7-9CD648B3EF7B}"/>
              </a:ext>
            </a:extLst>
          </p:cNvPr>
          <p:cNvSpPr txBox="1"/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A.  </a:t>
            </a:r>
            <a:r>
              <a:rPr lang="en-US" sz="2200" dirty="0" err="1"/>
              <a:t>Presentator</a:t>
            </a:r>
            <a:r>
              <a:rPr lang="en-US" sz="2200" dirty="0"/>
              <a:t> </a:t>
            </a:r>
            <a:r>
              <a:rPr lang="en-US" sz="2200" dirty="0" err="1"/>
              <a:t>bij</a:t>
            </a:r>
            <a:r>
              <a:rPr lang="en-US" sz="2200" dirty="0"/>
              <a:t> Amore di Amore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B.  </a:t>
            </a:r>
            <a:r>
              <a:rPr lang="en-US" sz="2200" dirty="0" err="1"/>
              <a:t>Leraar</a:t>
            </a:r>
            <a:r>
              <a:rPr lang="en-US" sz="2200" dirty="0"/>
              <a:t> van Lucia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C.  Professor </a:t>
            </a:r>
            <a:r>
              <a:rPr lang="en-US" sz="2200" dirty="0" err="1"/>
              <a:t>aan</a:t>
            </a:r>
            <a:r>
              <a:rPr lang="en-US" sz="2200" dirty="0"/>
              <a:t> de </a:t>
            </a:r>
            <a:r>
              <a:rPr lang="en-US" sz="2200" dirty="0" err="1"/>
              <a:t>universiteit</a:t>
            </a:r>
            <a:r>
              <a:rPr lang="en-US" sz="2200" dirty="0"/>
              <a:t>, </a:t>
            </a:r>
            <a:r>
              <a:rPr lang="en-US" sz="2200" dirty="0" err="1"/>
              <a:t>neemt</a:t>
            </a:r>
            <a:r>
              <a:rPr lang="en-US" sz="2200" dirty="0"/>
              <a:t> Lucia mee </a:t>
            </a:r>
            <a:r>
              <a:rPr lang="en-US" sz="2200" dirty="0" err="1"/>
              <a:t>naar</a:t>
            </a:r>
            <a:r>
              <a:rPr lang="en-US" sz="2200" dirty="0"/>
              <a:t> </a:t>
            </a:r>
            <a:r>
              <a:rPr lang="en-US" sz="2200" dirty="0" err="1"/>
              <a:t>Venetië</a:t>
            </a:r>
            <a:endParaRPr lang="en-US" sz="22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D.  </a:t>
            </a:r>
            <a:r>
              <a:rPr lang="en-US" sz="2200" dirty="0" err="1"/>
              <a:t>Befaamd</a:t>
            </a:r>
            <a:r>
              <a:rPr lang="en-US" sz="2200" dirty="0"/>
              <a:t> </a:t>
            </a:r>
            <a:r>
              <a:rPr lang="en-US" sz="2200" dirty="0" err="1"/>
              <a:t>minaar</a:t>
            </a:r>
            <a:r>
              <a:rPr lang="en-US" sz="2200" dirty="0"/>
              <a:t> en </a:t>
            </a:r>
            <a:r>
              <a:rPr lang="en-US" sz="2200" dirty="0" err="1"/>
              <a:t>eerste</a:t>
            </a:r>
            <a:r>
              <a:rPr lang="en-US" sz="2200" dirty="0"/>
              <a:t> </a:t>
            </a:r>
            <a:r>
              <a:rPr lang="en-US" sz="2200" dirty="0" err="1"/>
              <a:t>grote</a:t>
            </a:r>
            <a:r>
              <a:rPr lang="en-US" sz="2200" dirty="0"/>
              <a:t> </a:t>
            </a:r>
            <a:r>
              <a:rPr lang="en-US" sz="2200" dirty="0" err="1"/>
              <a:t>liefde</a:t>
            </a:r>
            <a:r>
              <a:rPr lang="en-US" sz="2200" dirty="0"/>
              <a:t> van Lucia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E.  Vaste </a:t>
            </a:r>
            <a:r>
              <a:rPr lang="en-US" sz="2200" dirty="0" err="1"/>
              <a:t>klant</a:t>
            </a:r>
            <a:r>
              <a:rPr lang="en-US" sz="2200" dirty="0"/>
              <a:t> </a:t>
            </a:r>
            <a:r>
              <a:rPr lang="en-US" sz="2200" dirty="0" err="1"/>
              <a:t>bij</a:t>
            </a:r>
            <a:r>
              <a:rPr lang="en-US" sz="2200" dirty="0"/>
              <a:t> Lucia, </a:t>
            </a:r>
            <a:r>
              <a:rPr lang="en-US" sz="2200" dirty="0" err="1"/>
              <a:t>heeft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boontje</a:t>
            </a:r>
            <a:r>
              <a:rPr lang="en-US" sz="2200" dirty="0"/>
              <a:t> voor </a:t>
            </a:r>
            <a:r>
              <a:rPr lang="en-US" sz="2200" dirty="0" err="1"/>
              <a:t>haar</a:t>
            </a:r>
            <a:endParaRPr lang="en-US" sz="22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F.  Ook </a:t>
            </a:r>
            <a:r>
              <a:rPr lang="en-US" sz="2200" dirty="0" err="1"/>
              <a:t>gekend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de </a:t>
            </a:r>
            <a:r>
              <a:rPr lang="en-US" sz="2200" dirty="0" err="1"/>
              <a:t>gemaskerde</a:t>
            </a:r>
            <a:r>
              <a:rPr lang="en-US" sz="2200" dirty="0"/>
              <a:t> </a:t>
            </a:r>
            <a:r>
              <a:rPr lang="en-US" sz="2200" dirty="0" err="1"/>
              <a:t>Galathée</a:t>
            </a:r>
            <a:r>
              <a:rPr lang="en-US" sz="2200" dirty="0"/>
              <a:t> de </a:t>
            </a:r>
            <a:r>
              <a:rPr lang="en-US" sz="2200" dirty="0" err="1"/>
              <a:t>Pompignac</a:t>
            </a:r>
            <a:r>
              <a:rPr lang="en-US" sz="2200" dirty="0"/>
              <a:t> </a:t>
            </a:r>
            <a:r>
              <a:rPr lang="en-US" sz="2200" dirty="0" err="1"/>
              <a:t>bij</a:t>
            </a:r>
            <a:r>
              <a:rPr lang="en-US" sz="2200" dirty="0"/>
              <a:t> Amore di Amore en </a:t>
            </a:r>
            <a:r>
              <a:rPr lang="en-US" sz="2200" dirty="0" err="1"/>
              <a:t>eerste</a:t>
            </a:r>
            <a:r>
              <a:rPr lang="en-US" sz="2200" dirty="0"/>
              <a:t> </a:t>
            </a:r>
            <a:r>
              <a:rPr lang="en-US" sz="2200" dirty="0" err="1"/>
              <a:t>grote</a:t>
            </a:r>
            <a:r>
              <a:rPr lang="en-US" sz="2200" dirty="0"/>
              <a:t> </a:t>
            </a:r>
            <a:r>
              <a:rPr lang="en-US" sz="2200" dirty="0" err="1"/>
              <a:t>liefde</a:t>
            </a:r>
            <a:r>
              <a:rPr lang="en-US" sz="2200" dirty="0"/>
              <a:t> van Casanova</a:t>
            </a:r>
          </a:p>
        </p:txBody>
      </p:sp>
    </p:spTree>
    <p:extLst>
      <p:ext uri="{BB962C8B-B14F-4D97-AF65-F5344CB8AC3E}">
        <p14:creationId xmlns:p14="http://schemas.microsoft.com/office/powerpoint/2010/main" val="218777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9D2FC-5365-C9B4-38AC-B159ADCFD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353C7EB0-F6F5-496A-B72F-0A9A8A713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FE1EA6-56E5-341B-D15C-4824988B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personages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AE62F-6DB4-68FA-5B22-E06534EE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177456"/>
            <a:ext cx="1116330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457200">
              <a:buFont typeface="+mj-lt"/>
              <a:buAutoNum type="arabicPeriod"/>
            </a:pPr>
            <a:endParaRPr lang="en-US" sz="2400" dirty="0"/>
          </a:p>
          <a:p>
            <a:pPr indent="0">
              <a:buNone/>
            </a:pPr>
            <a:r>
              <a:rPr lang="en-US" sz="2400" dirty="0"/>
              <a:t>1F. Lucia – de </a:t>
            </a:r>
            <a:r>
              <a:rPr lang="en-US" sz="2400" dirty="0" err="1"/>
              <a:t>gemaskerde</a:t>
            </a:r>
            <a:r>
              <a:rPr lang="en-US" sz="2400" dirty="0"/>
              <a:t> </a:t>
            </a:r>
            <a:r>
              <a:rPr lang="en-US" sz="2400" dirty="0" err="1"/>
              <a:t>Galathé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Amore di Amore en Casanova’s </a:t>
            </a:r>
            <a:r>
              <a:rPr lang="en-US" sz="2400" dirty="0" err="1"/>
              <a:t>eerste</a:t>
            </a:r>
            <a:r>
              <a:rPr lang="en-US" sz="2400" dirty="0"/>
              <a:t> lief</a:t>
            </a:r>
          </a:p>
          <a:p>
            <a:pPr indent="0">
              <a:buNone/>
            </a:pPr>
            <a:r>
              <a:rPr lang="en-US" sz="2400" dirty="0"/>
              <a:t>2E. Jamieson – </a:t>
            </a:r>
            <a:r>
              <a:rPr lang="en-US" sz="2400" dirty="0" err="1"/>
              <a:t>vaste</a:t>
            </a:r>
            <a:r>
              <a:rPr lang="en-US" sz="2400" dirty="0"/>
              <a:t> </a:t>
            </a:r>
            <a:r>
              <a:rPr lang="en-US" sz="2400" dirty="0" err="1"/>
              <a:t>klant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Lucia</a:t>
            </a:r>
          </a:p>
          <a:p>
            <a:pPr indent="0">
              <a:buNone/>
            </a:pPr>
            <a:r>
              <a:rPr lang="en-US" sz="2400" dirty="0"/>
              <a:t>3D. Giacomo Casanova – </a:t>
            </a:r>
            <a:r>
              <a:rPr lang="en-US" sz="2400" dirty="0" err="1"/>
              <a:t>befaamd</a:t>
            </a:r>
            <a:r>
              <a:rPr lang="en-US" sz="2400" dirty="0"/>
              <a:t> </a:t>
            </a:r>
            <a:r>
              <a:rPr lang="en-US" sz="2400" dirty="0" err="1"/>
              <a:t>minaar</a:t>
            </a:r>
            <a:r>
              <a:rPr lang="en-US" sz="2400" dirty="0"/>
              <a:t> en Lucia’s </a:t>
            </a:r>
            <a:r>
              <a:rPr lang="en-US" sz="2400" dirty="0" err="1"/>
              <a:t>eerste</a:t>
            </a:r>
            <a:r>
              <a:rPr lang="en-US" sz="2400" dirty="0"/>
              <a:t> </a:t>
            </a:r>
            <a:r>
              <a:rPr lang="en-US" sz="2400" dirty="0" err="1"/>
              <a:t>grote</a:t>
            </a:r>
            <a:r>
              <a:rPr lang="en-US" sz="2400" dirty="0"/>
              <a:t> </a:t>
            </a:r>
            <a:r>
              <a:rPr lang="en-US" sz="2400" dirty="0" err="1"/>
              <a:t>liefde</a:t>
            </a:r>
            <a:endParaRPr lang="en-US" sz="2400" dirty="0"/>
          </a:p>
          <a:p>
            <a:pPr indent="0">
              <a:buNone/>
            </a:pPr>
            <a:r>
              <a:rPr lang="en-US" sz="2400" dirty="0"/>
              <a:t>4A. Monsieur Louis – </a:t>
            </a:r>
            <a:r>
              <a:rPr lang="en-US" sz="2400" dirty="0" err="1"/>
              <a:t>presentator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Amore di Amore</a:t>
            </a:r>
          </a:p>
          <a:p>
            <a:pPr indent="0">
              <a:buNone/>
            </a:pPr>
            <a:r>
              <a:rPr lang="en-US" sz="2400" dirty="0"/>
              <a:t>5B. Monsieur de </a:t>
            </a:r>
            <a:r>
              <a:rPr lang="en-US" sz="2400" dirty="0" err="1"/>
              <a:t>Pompignac</a:t>
            </a:r>
            <a:r>
              <a:rPr lang="en-US" sz="2400" dirty="0"/>
              <a:t> – </a:t>
            </a:r>
            <a:r>
              <a:rPr lang="en-US" sz="2400" dirty="0" err="1"/>
              <a:t>leraar</a:t>
            </a:r>
            <a:r>
              <a:rPr lang="en-US" sz="2400" dirty="0"/>
              <a:t> van Lucia</a:t>
            </a:r>
          </a:p>
          <a:p>
            <a:pPr indent="0">
              <a:buNone/>
            </a:pPr>
            <a:r>
              <a:rPr lang="en-US" sz="2400" dirty="0"/>
              <a:t>6C. </a:t>
            </a:r>
            <a:r>
              <a:rPr lang="en-US" sz="2400" dirty="0" err="1"/>
              <a:t>Zélide</a:t>
            </a:r>
            <a:r>
              <a:rPr lang="en-US" sz="2400" dirty="0"/>
              <a:t> – professor </a:t>
            </a:r>
            <a:r>
              <a:rPr lang="en-US" sz="2400" dirty="0" err="1"/>
              <a:t>aan</a:t>
            </a:r>
            <a:r>
              <a:rPr lang="en-US" sz="2400" dirty="0"/>
              <a:t> de univ, </a:t>
            </a:r>
            <a:r>
              <a:rPr lang="en-US" sz="2400" dirty="0" err="1"/>
              <a:t>neemt</a:t>
            </a:r>
            <a:r>
              <a:rPr lang="en-US" sz="2400" dirty="0"/>
              <a:t> </a:t>
            </a:r>
            <a:r>
              <a:rPr lang="en-US" sz="2400" dirty="0" err="1"/>
              <a:t>haar</a:t>
            </a:r>
            <a:r>
              <a:rPr lang="en-US" sz="2400" dirty="0"/>
              <a:t> mee </a:t>
            </a:r>
            <a:r>
              <a:rPr lang="en-US" sz="2400" dirty="0" err="1"/>
              <a:t>naar</a:t>
            </a:r>
            <a:r>
              <a:rPr lang="en-US" sz="2400" dirty="0"/>
              <a:t> </a:t>
            </a:r>
            <a:r>
              <a:rPr lang="en-US" sz="2400" dirty="0" err="1"/>
              <a:t>Venetië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86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190883-C417-8A99-287E-589BB8D6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Het verhaal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rt 5">
            <a:extLst>
              <a:ext uri="{FF2B5EF4-FFF2-40B4-BE49-F238E27FC236}">
                <a16:creationId xmlns:a16="http://schemas.microsoft.com/office/drawing/2014/main" id="{3D02F5D5-FB50-9DFC-01FF-25F42CBAFB97}"/>
              </a:ext>
            </a:extLst>
          </p:cNvPr>
          <p:cNvSpPr/>
          <p:nvPr/>
        </p:nvSpPr>
        <p:spPr>
          <a:xfrm>
            <a:off x="1590675" y="4248150"/>
            <a:ext cx="552450" cy="5715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0B273AF-3772-A796-D5B2-F1B17C018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493039"/>
              </p:ext>
            </p:extLst>
          </p:nvPr>
        </p:nvGraphicFramePr>
        <p:xfrm>
          <a:off x="864377" y="2633472"/>
          <a:ext cx="10460199" cy="3880737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336303">
                  <a:extLst>
                    <a:ext uri="{9D8B030D-6E8A-4147-A177-3AD203B41FA5}">
                      <a16:colId xmlns:a16="http://schemas.microsoft.com/office/drawing/2014/main" val="424703545"/>
                    </a:ext>
                  </a:extLst>
                </a:gridCol>
                <a:gridCol w="2030395">
                  <a:extLst>
                    <a:ext uri="{9D8B030D-6E8A-4147-A177-3AD203B41FA5}">
                      <a16:colId xmlns:a16="http://schemas.microsoft.com/office/drawing/2014/main" val="156440308"/>
                    </a:ext>
                  </a:extLst>
                </a:gridCol>
                <a:gridCol w="2062840">
                  <a:extLst>
                    <a:ext uri="{9D8B030D-6E8A-4147-A177-3AD203B41FA5}">
                      <a16:colId xmlns:a16="http://schemas.microsoft.com/office/drawing/2014/main" val="1173022191"/>
                    </a:ext>
                  </a:extLst>
                </a:gridCol>
                <a:gridCol w="2644528">
                  <a:extLst>
                    <a:ext uri="{9D8B030D-6E8A-4147-A177-3AD203B41FA5}">
                      <a16:colId xmlns:a16="http://schemas.microsoft.com/office/drawing/2014/main" val="3848160696"/>
                    </a:ext>
                  </a:extLst>
                </a:gridCol>
                <a:gridCol w="1386133">
                  <a:extLst>
                    <a:ext uri="{9D8B030D-6E8A-4147-A177-3AD203B41FA5}">
                      <a16:colId xmlns:a16="http://schemas.microsoft.com/office/drawing/2014/main" val="1550778979"/>
                    </a:ext>
                  </a:extLst>
                </a:gridCol>
              </a:tblGrid>
              <a:tr h="636289">
                <a:tc>
                  <a:txBody>
                    <a:bodyPr/>
                    <a:lstStyle/>
                    <a:p>
                      <a:pPr algn="ctr"/>
                      <a:r>
                        <a:rPr lang="nl-BE" sz="2300" b="1" cap="none" spc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3441" marR="133487" marT="26697" marB="2002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b="1" cap="none" spc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93441" marR="133487" marT="26697" marB="2002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b="1" cap="none" spc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3441" marR="133487" marT="26697" marB="2002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b="1" cap="none" spc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marL="93441" marR="133487" marT="26697" marB="2002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b="1" cap="none" spc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93441" marR="133487" marT="26697" marB="2002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16842"/>
                  </a:ext>
                </a:extLst>
              </a:tr>
              <a:tr h="2950065">
                <a:tc>
                  <a:txBody>
                    <a:bodyPr/>
                    <a:lstStyle/>
                    <a:p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Feest op kasteel</a:t>
                      </a: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Lucia, dienstmeisje</a:t>
                      </a: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Giacomo Casanova</a:t>
                      </a:r>
                    </a:p>
                  </a:txBody>
                  <a:tcPr marL="93441" marR="133487" marT="26697" marB="2002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Verminkt gezicht</a:t>
                      </a: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Loopt weg</a:t>
                      </a:r>
                    </a:p>
                  </a:txBody>
                  <a:tcPr marL="93441" marR="133487" marT="26697" marB="2002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Lucia </a:t>
                      </a: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in de gevangenis</a:t>
                      </a: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 err="1">
                          <a:solidFill>
                            <a:schemeClr val="tx1"/>
                          </a:solidFill>
                        </a:rPr>
                        <a:t>Zélide</a:t>
                      </a:r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Levend model</a:t>
                      </a: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in universiteit</a:t>
                      </a: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Draagt masker</a:t>
                      </a:r>
                    </a:p>
                    <a:p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3441" marR="133487" marT="26697" marB="2002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 err="1">
                          <a:solidFill>
                            <a:schemeClr val="tx1"/>
                          </a:solidFill>
                        </a:rPr>
                        <a:t>Amore</a:t>
                      </a:r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 di </a:t>
                      </a:r>
                      <a:r>
                        <a:rPr lang="nl-BE" sz="1800" cap="none" spc="0" dirty="0" err="1">
                          <a:solidFill>
                            <a:schemeClr val="tx1"/>
                          </a:solidFill>
                        </a:rPr>
                        <a:t>Amore</a:t>
                      </a:r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Luxe bordeel</a:t>
                      </a: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 err="1">
                          <a:solidFill>
                            <a:schemeClr val="tx1"/>
                          </a:solidFill>
                        </a:rPr>
                        <a:t>Galathé</a:t>
                      </a:r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nl-BE" sz="1800" cap="none" spc="0" dirty="0" err="1">
                          <a:solidFill>
                            <a:schemeClr val="tx1"/>
                          </a:solidFill>
                        </a:rPr>
                        <a:t>Pompignac</a:t>
                      </a:r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3441" marR="133487" marT="26697" marB="2002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Casanova</a:t>
                      </a:r>
                    </a:p>
                    <a:p>
                      <a:pPr algn="ctr"/>
                      <a:r>
                        <a:rPr lang="nl-BE" sz="1800" cap="none" spc="0" dirty="0">
                          <a:solidFill>
                            <a:schemeClr val="tx1"/>
                          </a:solidFill>
                        </a:rPr>
                        <a:t>ontmoet</a:t>
                      </a:r>
                    </a:p>
                    <a:p>
                      <a:pPr algn="ctr"/>
                      <a:r>
                        <a:rPr lang="nl-BE" sz="1800" cap="none" spc="0" dirty="0" err="1">
                          <a:solidFill>
                            <a:schemeClr val="tx1"/>
                          </a:solidFill>
                        </a:rPr>
                        <a:t>Galathé</a:t>
                      </a:r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BE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8000" b="1" cap="none" spc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93441" marR="133487" marT="26697" marB="2002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2422"/>
                  </a:ext>
                </a:extLst>
              </a:tr>
            </a:tbl>
          </a:graphicData>
        </a:graphic>
      </p:graphicFrame>
      <p:sp>
        <p:nvSpPr>
          <p:cNvPr id="7" name="Hart 6">
            <a:extLst>
              <a:ext uri="{FF2B5EF4-FFF2-40B4-BE49-F238E27FC236}">
                <a16:creationId xmlns:a16="http://schemas.microsoft.com/office/drawing/2014/main" id="{9737C014-CCDD-982F-7114-BAA02496207C}"/>
              </a:ext>
            </a:extLst>
          </p:cNvPr>
          <p:cNvSpPr/>
          <p:nvPr/>
        </p:nvSpPr>
        <p:spPr>
          <a:xfrm>
            <a:off x="1762125" y="5000625"/>
            <a:ext cx="476250" cy="4953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18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90ABE4-9089-E033-2381-F118B8E9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7F4F56-01D2-629E-472C-EEE70932B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76CCA-5A9E-5BE2-1C6A-5E99C74F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24B9FA-2A59-6AC8-BFEF-39E436944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F499F0-9E56-1B99-BC6B-0F6828B17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Menselijk gezicht, overdekt, speelgoed, persoon&#10;&#10;Door AI gegenereerde inhoud is mogelijk onjuist.">
            <a:extLst>
              <a:ext uri="{FF2B5EF4-FFF2-40B4-BE49-F238E27FC236}">
                <a16:creationId xmlns:a16="http://schemas.microsoft.com/office/drawing/2014/main" id="{B2D857B6-D5A8-29A3-42D2-026B94266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457200"/>
            <a:ext cx="3343276" cy="59436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5710F6A-5B51-30F2-C3D7-C444C2B9BC84}"/>
              </a:ext>
            </a:extLst>
          </p:cNvPr>
          <p:cNvSpPr txBox="1"/>
          <p:nvPr/>
        </p:nvSpPr>
        <p:spPr>
          <a:xfrm>
            <a:off x="1091383" y="1990725"/>
            <a:ext cx="22111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Hoe groot ben ik?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87 cm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5BB6B38-BA93-71C9-5A5B-5B1787479DB8}"/>
              </a:ext>
            </a:extLst>
          </p:cNvPr>
          <p:cNvSpPr txBox="1"/>
          <p:nvPr/>
        </p:nvSpPr>
        <p:spPr>
          <a:xfrm>
            <a:off x="9215228" y="1963435"/>
            <a:ext cx="2289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Hoe zwaar ben ik?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784 gram</a:t>
            </a:r>
          </a:p>
        </p:txBody>
      </p:sp>
    </p:spTree>
    <p:extLst>
      <p:ext uri="{BB962C8B-B14F-4D97-AF65-F5344CB8AC3E}">
        <p14:creationId xmlns:p14="http://schemas.microsoft.com/office/powerpoint/2010/main" val="255685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BA1BD-C7D0-57F8-5254-E7641D822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42F558-E67E-EF59-69A3-C0BDD878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483DF3-E62B-75DA-A6A9-F09144D4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Amore di Amore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DF0CCA96-4641-D151-9F76-24F73C860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8E8FA7D5-FD67-50A6-E743-7BF99457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F99ABD8-FE18-A4A2-283E-77C904E6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BB1C38-D8CF-0A37-F4F5-CE280C087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731A085F-CBC6-46B4-EEB2-6DEF54C61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0C3EECC-EE3D-3787-C8CC-59B76B6F0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D0C3B346-1561-3D21-A291-5551CE2F7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74BF9FE-E91C-52CB-C800-B98434F46E4B}"/>
              </a:ext>
            </a:extLst>
          </p:cNvPr>
          <p:cNvSpPr txBox="1"/>
          <p:nvPr/>
        </p:nvSpPr>
        <p:spPr>
          <a:xfrm>
            <a:off x="1285875" y="3924300"/>
            <a:ext cx="869616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Verhaalstenen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De personages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Het verhaal – bewerking ‘Een schitterend gebrek’ – Arthur Japin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Dinsdag 3 februari in cc </a:t>
            </a:r>
            <a:r>
              <a:rPr lang="nl-BE" dirty="0" err="1"/>
              <a:t>CasinoKoksijde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186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574C29-04DB-E581-7F26-B0250BC05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nl-BE"/>
              <a:t>Maakproces bekpop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F1B9CD-120D-55CC-417B-4A0F922E2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nl-BE"/>
              <a:t>Theater FroeFroe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ACC46BD-F8F5-8CBD-2F27-E3560F46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11093730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klei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      mal met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gips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jute                           latex, voor- en achter</a:t>
            </a:r>
          </a:p>
        </p:txBody>
      </p:sp>
      <p:pic>
        <p:nvPicPr>
          <p:cNvPr id="7" name="Afbeelding 6" descr="Afbeelding met rots, water, buitenshuis, plastic&#10;&#10;Door AI gegenereerde inhoud is mogelijk onjuist.">
            <a:extLst>
              <a:ext uri="{FF2B5EF4-FFF2-40B4-BE49-F238E27FC236}">
                <a16:creationId xmlns:a16="http://schemas.microsoft.com/office/drawing/2014/main" id="{F0468660-1117-CE9D-C0CB-E6046BBF8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r="1" b="2"/>
          <a:stretch>
            <a:fillRect/>
          </a:stretch>
        </p:blipFill>
        <p:spPr>
          <a:xfrm>
            <a:off x="4301125" y="1557339"/>
            <a:ext cx="358975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Afbeelding 8" descr="Afbeelding met fles, melkproducten, tafelgerei, nagerecht&#10;&#10;Door AI gegenereerde inhoud is mogelijk onjuist.">
            <a:extLst>
              <a:ext uri="{FF2B5EF4-FFF2-40B4-BE49-F238E27FC236}">
                <a16:creationId xmlns:a16="http://schemas.microsoft.com/office/drawing/2014/main" id="{EBE43592-4E92-1F64-258F-A5C819AC5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"/>
          <a:stretch>
            <a:fillRect/>
          </a:stretch>
        </p:blipFill>
        <p:spPr>
          <a:xfrm>
            <a:off x="8075123" y="1557339"/>
            <a:ext cx="3567884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Tijdelijke aanduiding voor inhoud 4" descr="Afbeelding met Menselijk gezicht, kunst, grond, standbeeld&#10;&#10;Door AI gegenereerde inhoud is mogelijk onjuist.">
            <a:extLst>
              <a:ext uri="{FF2B5EF4-FFF2-40B4-BE49-F238E27FC236}">
                <a16:creationId xmlns:a16="http://schemas.microsoft.com/office/drawing/2014/main" id="{3B04160D-C333-28CA-035D-FB9676675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/>
          <a:stretch>
            <a:fillRect/>
          </a:stretch>
        </p:blipFill>
        <p:spPr>
          <a:xfrm>
            <a:off x="549277" y="1557339"/>
            <a:ext cx="35676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35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Menselijk gezicht, overdekt, speelgoed, persoon&#10;&#10;Door AI gegenereerde inhoud is mogelijk onjuist.">
            <a:extLst>
              <a:ext uri="{FF2B5EF4-FFF2-40B4-BE49-F238E27FC236}">
                <a16:creationId xmlns:a16="http://schemas.microsoft.com/office/drawing/2014/main" id="{7E5E389F-F7B9-65E3-B952-6E8EBAF25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457200"/>
            <a:ext cx="3343276" cy="59436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E59164B-C047-F3C4-9856-06CC6D217AAC}"/>
              </a:ext>
            </a:extLst>
          </p:cNvPr>
          <p:cNvSpPr txBox="1"/>
          <p:nvPr/>
        </p:nvSpPr>
        <p:spPr>
          <a:xfrm>
            <a:off x="1091383" y="1990725"/>
            <a:ext cx="22111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Hoe groot ben ik?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1 meter 12 cm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87 cm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78 cm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A1C52D-649C-2A02-3AE7-ACBAE72676F3}"/>
              </a:ext>
            </a:extLst>
          </p:cNvPr>
          <p:cNvSpPr txBox="1"/>
          <p:nvPr/>
        </p:nvSpPr>
        <p:spPr>
          <a:xfrm>
            <a:off x="9215228" y="1963435"/>
            <a:ext cx="22893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Hoe zwaar ben ik?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1,2 kilo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932 gram</a:t>
            </a:r>
          </a:p>
          <a:p>
            <a:pPr algn="ctr"/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dirty="0">
                <a:solidFill>
                  <a:schemeClr val="bg1"/>
                </a:solidFill>
              </a:rPr>
              <a:t>784 gram</a:t>
            </a:r>
          </a:p>
        </p:txBody>
      </p:sp>
    </p:spTree>
    <p:extLst>
      <p:ext uri="{BB962C8B-B14F-4D97-AF65-F5344CB8AC3E}">
        <p14:creationId xmlns:p14="http://schemas.microsoft.com/office/powerpoint/2010/main" val="15523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CB427-9791-8B4A-CEB8-8AE9169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Afbeelding met speelgoed, glimlach, smiley, pluche&#10;&#10;Door AI gegenereerde inhoud is mogelijk onjuist.">
            <a:extLst>
              <a:ext uri="{FF2B5EF4-FFF2-40B4-BE49-F238E27FC236}">
                <a16:creationId xmlns:a16="http://schemas.microsoft.com/office/drawing/2014/main" id="{AE79955D-E2C1-8E8A-6BF5-CD9FAA20B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39" y="564204"/>
            <a:ext cx="2668237" cy="2934817"/>
          </a:xfrm>
        </p:spPr>
      </p:pic>
      <p:pic>
        <p:nvPicPr>
          <p:cNvPr id="7" name="Afbeelding 6" descr="Afbeelding met speelgoed, buitenshuis, tekenfilm, hoed&#10;&#10;Door AI gegenereerde inhoud is mogelijk onjuist.">
            <a:extLst>
              <a:ext uri="{FF2B5EF4-FFF2-40B4-BE49-F238E27FC236}">
                <a16:creationId xmlns:a16="http://schemas.microsoft.com/office/drawing/2014/main" id="{63D4C04D-0F88-8D27-AAB2-AD152C15B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11917"/>
          <a:stretch>
            <a:fillRect/>
          </a:stretch>
        </p:blipFill>
        <p:spPr>
          <a:xfrm>
            <a:off x="437746" y="3835636"/>
            <a:ext cx="2919446" cy="27499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E7DFB1-A720-495B-ADBD-A8314520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1351" r="14944" b="31857"/>
          <a:stretch>
            <a:fillRect/>
          </a:stretch>
        </p:blipFill>
        <p:spPr>
          <a:xfrm>
            <a:off x="1897469" y="564204"/>
            <a:ext cx="4455268" cy="2749990"/>
          </a:xfrm>
          <a:prstGeom prst="rect">
            <a:avLst/>
          </a:prstGeom>
        </p:spPr>
      </p:pic>
      <p:pic>
        <p:nvPicPr>
          <p:cNvPr id="11" name="Afbeelding 10" descr="Afbeelding met tekenfilm, teddybeer, bloem, speelgoed&#10;&#10;Door AI gegenereerde inhoud is mogelijk onjuist.">
            <a:extLst>
              <a:ext uri="{FF2B5EF4-FFF2-40B4-BE49-F238E27FC236}">
                <a16:creationId xmlns:a16="http://schemas.microsoft.com/office/drawing/2014/main" id="{9B94B928-910A-EA91-0E2C-E2E7C7C5C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39" y="4028720"/>
            <a:ext cx="4202349" cy="23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B02BE6-EEA7-E3F5-E6E6-D031372E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De poppen van FroeFroe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C1ACD-8C94-235B-62C8-15216DAD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>
              <a:hlinkClick r:id="rId2"/>
            </a:endParaRPr>
          </a:p>
          <a:p>
            <a:pPr marL="0" indent="0">
              <a:buNone/>
            </a:pPr>
            <a:endParaRPr lang="nl-BE">
              <a:hlinkClick r:id="rId2"/>
            </a:endParaRPr>
          </a:p>
          <a:p>
            <a:pPr marL="0" indent="0">
              <a:buNone/>
            </a:pPr>
            <a:endParaRPr lang="nl-BE">
              <a:hlinkClick r:id="rId2"/>
            </a:endParaRPr>
          </a:p>
          <a:p>
            <a:pPr marL="0" indent="0">
              <a:buNone/>
            </a:pPr>
            <a:r>
              <a:rPr lang="nl-BE">
                <a:hlinkClick r:id="rId2"/>
              </a:rPr>
              <a:t>fragment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054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5E7B53-C455-DE1A-835D-22666863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nl-BE" sz="3800">
                <a:solidFill>
                  <a:srgbClr val="FFFFFF"/>
                </a:solidFill>
              </a:rPr>
              <a:t>Verhaalstenen</a:t>
            </a:r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CF1F5723-6F16-0B58-6FB5-14188271C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655351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596D7952-09DE-F8D3-2B65-442DA9649787}"/>
              </a:ext>
            </a:extLst>
          </p:cNvPr>
          <p:cNvSpPr txBox="1"/>
          <p:nvPr/>
        </p:nvSpPr>
        <p:spPr>
          <a:xfrm>
            <a:off x="1550346" y="4668547"/>
            <a:ext cx="2754954" cy="1200329"/>
          </a:xfrm>
          <a:custGeom>
            <a:avLst/>
            <a:gdLst>
              <a:gd name="connsiteX0" fmla="*/ 0 w 2754954"/>
              <a:gd name="connsiteY0" fmla="*/ 0 h 1200329"/>
              <a:gd name="connsiteX1" fmla="*/ 2754954 w 2754954"/>
              <a:gd name="connsiteY1" fmla="*/ 0 h 1200329"/>
              <a:gd name="connsiteX2" fmla="*/ 2754954 w 2754954"/>
              <a:gd name="connsiteY2" fmla="*/ 1200329 h 1200329"/>
              <a:gd name="connsiteX3" fmla="*/ 0 w 2754954"/>
              <a:gd name="connsiteY3" fmla="*/ 1200329 h 1200329"/>
              <a:gd name="connsiteX4" fmla="*/ 0 w 2754954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954" h="1200329" fill="none" extrusionOk="0">
                <a:moveTo>
                  <a:pt x="0" y="0"/>
                </a:moveTo>
                <a:cubicBezTo>
                  <a:pt x="999835" y="-14931"/>
                  <a:pt x="2149274" y="31643"/>
                  <a:pt x="2754954" y="0"/>
                </a:cubicBezTo>
                <a:cubicBezTo>
                  <a:pt x="2822727" y="557753"/>
                  <a:pt x="2673968" y="752538"/>
                  <a:pt x="2754954" y="1200329"/>
                </a:cubicBezTo>
                <a:cubicBezTo>
                  <a:pt x="2022312" y="1138275"/>
                  <a:pt x="549617" y="1146626"/>
                  <a:pt x="0" y="1200329"/>
                </a:cubicBezTo>
                <a:cubicBezTo>
                  <a:pt x="69872" y="864532"/>
                  <a:pt x="65275" y="413273"/>
                  <a:pt x="0" y="0"/>
                </a:cubicBezTo>
                <a:close/>
              </a:path>
              <a:path w="2754954" h="1200329" stroke="0" extrusionOk="0">
                <a:moveTo>
                  <a:pt x="0" y="0"/>
                </a:moveTo>
                <a:cubicBezTo>
                  <a:pt x="580259" y="-5264"/>
                  <a:pt x="1942691" y="84467"/>
                  <a:pt x="2754954" y="0"/>
                </a:cubicBezTo>
                <a:cubicBezTo>
                  <a:pt x="2718027" y="393021"/>
                  <a:pt x="2722911" y="1014765"/>
                  <a:pt x="2754954" y="1200329"/>
                </a:cubicBezTo>
                <a:cubicBezTo>
                  <a:pt x="1557546" y="1306649"/>
                  <a:pt x="767522" y="1192680"/>
                  <a:pt x="0" y="1200329"/>
                </a:cubicBezTo>
                <a:cubicBezTo>
                  <a:pt x="-39762" y="727104"/>
                  <a:pt x="103026" y="164741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Wie doet mee?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Wat gebeurt 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Waar gebeurt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Waarom?</a:t>
            </a:r>
          </a:p>
        </p:txBody>
      </p:sp>
    </p:spTree>
    <p:extLst>
      <p:ext uri="{BB962C8B-B14F-4D97-AF65-F5344CB8AC3E}">
        <p14:creationId xmlns:p14="http://schemas.microsoft.com/office/powerpoint/2010/main" val="212476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B6EC8-01FA-F73C-2FA1-E0179D7C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CF0DB7-EFB7-E4DC-93F9-FA422F06A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DC2E37-CD92-8F28-846A-712898B84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79E86A-E65C-E65E-E9DC-1A747F6A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A </a:t>
            </a:r>
            <a:r>
              <a:rPr lang="nl-BE" dirty="0" err="1">
                <a:solidFill>
                  <a:srgbClr val="FFFFFF"/>
                </a:solidFill>
              </a:rPr>
              <a:t>Beautiful</a:t>
            </a:r>
            <a:br>
              <a:rPr lang="nl-BE" dirty="0">
                <a:solidFill>
                  <a:srgbClr val="FFFFFF"/>
                </a:solidFill>
              </a:rPr>
            </a:br>
            <a:r>
              <a:rPr lang="nl-BE" dirty="0" err="1">
                <a:solidFill>
                  <a:srgbClr val="FFFFFF"/>
                </a:solidFill>
              </a:rPr>
              <a:t>Imperfection</a:t>
            </a: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DB821B-E238-DFAA-BCEF-310BE800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C3788-C706-914C-D56A-0B7BEB78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r>
              <a:rPr lang="nl-BE" dirty="0">
                <a:hlinkClick r:id="rId3"/>
              </a:rPr>
              <a:t>trailer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71104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324</Words>
  <Application>Microsoft Office PowerPoint</Application>
  <PresentationFormat>Breedbeeld</PresentationFormat>
  <Paragraphs>124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Kantoorthema</vt:lpstr>
      <vt:lpstr>Amore di Amore</vt:lpstr>
      <vt:lpstr>Amore di Amore</vt:lpstr>
      <vt:lpstr>Maakproces bekpop</vt:lpstr>
      <vt:lpstr>                          klei                                             mal met gips en jute                           latex, voor- en achter</vt:lpstr>
      <vt:lpstr>PowerPoint-presentatie</vt:lpstr>
      <vt:lpstr>PowerPoint-presentatie</vt:lpstr>
      <vt:lpstr>De poppen van FroeFroe</vt:lpstr>
      <vt:lpstr>Verhaalstenen</vt:lpstr>
      <vt:lpstr>A Beautiful Imperfection</vt:lpstr>
      <vt:lpstr>De personages</vt:lpstr>
      <vt:lpstr>De personages</vt:lpstr>
      <vt:lpstr>Het verhaal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Demey Lode</dc:creator>
  <cp:lastModifiedBy>Demey Lode</cp:lastModifiedBy>
  <cp:revision>19</cp:revision>
  <dcterms:created xsi:type="dcterms:W3CDTF">2025-12-09T11:07:47Z</dcterms:created>
  <dcterms:modified xsi:type="dcterms:W3CDTF">2026-01-13T10:59:06Z</dcterms:modified>
</cp:coreProperties>
</file>